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Holmen" userId="fb1735d8-2c20-4b1c-b676-804f6524cee5" providerId="ADAL" clId="{FD8D2C6D-493D-4A1C-8E80-6F926E83F83E}"/>
    <pc:docChg chg="undo custSel modSld">
      <pc:chgData name="Martha Holmen" userId="fb1735d8-2c20-4b1c-b676-804f6524cee5" providerId="ADAL" clId="{FD8D2C6D-493D-4A1C-8E80-6F926E83F83E}" dt="2023-11-21T15:18:38.601" v="29" actId="478"/>
      <pc:docMkLst>
        <pc:docMk/>
      </pc:docMkLst>
      <pc:sldChg chg="delSp modSp mod">
        <pc:chgData name="Martha Holmen" userId="fb1735d8-2c20-4b1c-b676-804f6524cee5" providerId="ADAL" clId="{FD8D2C6D-493D-4A1C-8E80-6F926E83F83E}" dt="2023-11-21T15:17:46.147" v="9" actId="478"/>
        <pc:sldMkLst>
          <pc:docMk/>
          <pc:sldMk cId="3833919450" sldId="257"/>
        </pc:sldMkLst>
        <pc:spChg chg="mod modVis">
          <ac:chgData name="Martha Holmen" userId="fb1735d8-2c20-4b1c-b676-804f6524cee5" providerId="ADAL" clId="{FD8D2C6D-493D-4A1C-8E80-6F926E83F83E}" dt="2023-11-21T15:17:30.890" v="5" actId="14429"/>
          <ac:spMkLst>
            <pc:docMk/>
            <pc:sldMk cId="3833919450" sldId="257"/>
            <ac:spMk id="11" creationId="{AB7673CF-C420-C4B0-CE14-539A9BB2B2CA}"/>
          </ac:spMkLst>
        </pc:spChg>
        <pc:picChg chg="mod modVis">
          <ac:chgData name="Martha Holmen" userId="fb1735d8-2c20-4b1c-b676-804f6524cee5" providerId="ADAL" clId="{FD8D2C6D-493D-4A1C-8E80-6F926E83F83E}" dt="2023-11-21T15:17:26.884" v="3" actId="14429"/>
          <ac:picMkLst>
            <pc:docMk/>
            <pc:sldMk cId="3833919450" sldId="257"/>
            <ac:picMk id="2" creationId="{DE591794-8BE4-86F3-05E8-EF1357EE171C}"/>
          </ac:picMkLst>
        </pc:picChg>
        <pc:picChg chg="del mod ord modVis">
          <ac:chgData name="Martha Holmen" userId="fb1735d8-2c20-4b1c-b676-804f6524cee5" providerId="ADAL" clId="{FD8D2C6D-493D-4A1C-8E80-6F926E83F83E}" dt="2023-11-21T15:17:46.147" v="9" actId="478"/>
          <ac:picMkLst>
            <pc:docMk/>
            <pc:sldMk cId="3833919450" sldId="257"/>
            <ac:picMk id="12" creationId="{92D573F8-87E0-14A5-2853-EF5A2CA1825B}"/>
          </ac:picMkLst>
        </pc:picChg>
      </pc:sldChg>
      <pc:sldChg chg="delSp modSp mod">
        <pc:chgData name="Martha Holmen" userId="fb1735d8-2c20-4b1c-b676-804f6524cee5" providerId="ADAL" clId="{FD8D2C6D-493D-4A1C-8E80-6F926E83F83E}" dt="2023-11-21T15:17:59.303" v="13" actId="478"/>
        <pc:sldMkLst>
          <pc:docMk/>
          <pc:sldMk cId="3516061500" sldId="258"/>
        </pc:sldMkLst>
        <pc:picChg chg="del ord">
          <ac:chgData name="Martha Holmen" userId="fb1735d8-2c20-4b1c-b676-804f6524cee5" providerId="ADAL" clId="{FD8D2C6D-493D-4A1C-8E80-6F926E83F83E}" dt="2023-11-21T15:17:59.303" v="13" actId="478"/>
          <ac:picMkLst>
            <pc:docMk/>
            <pc:sldMk cId="3516061500" sldId="258"/>
            <ac:picMk id="2" creationId="{DE591794-8BE4-86F3-05E8-EF1357EE171C}"/>
          </ac:picMkLst>
        </pc:picChg>
        <pc:picChg chg="del ord">
          <ac:chgData name="Martha Holmen" userId="fb1735d8-2c20-4b1c-b676-804f6524cee5" providerId="ADAL" clId="{FD8D2C6D-493D-4A1C-8E80-6F926E83F83E}" dt="2023-11-21T15:17:52.320" v="11" actId="478"/>
          <ac:picMkLst>
            <pc:docMk/>
            <pc:sldMk cId="3516061500" sldId="258"/>
            <ac:picMk id="12" creationId="{92D573F8-87E0-14A5-2853-EF5A2CA1825B}"/>
          </ac:picMkLst>
        </pc:picChg>
      </pc:sldChg>
      <pc:sldChg chg="delSp modSp mod">
        <pc:chgData name="Martha Holmen" userId="fb1735d8-2c20-4b1c-b676-804f6524cee5" providerId="ADAL" clId="{FD8D2C6D-493D-4A1C-8E80-6F926E83F83E}" dt="2023-11-21T15:18:21.708" v="21" actId="478"/>
        <pc:sldMkLst>
          <pc:docMk/>
          <pc:sldMk cId="647753998" sldId="259"/>
        </pc:sldMkLst>
        <pc:picChg chg="del ord">
          <ac:chgData name="Martha Holmen" userId="fb1735d8-2c20-4b1c-b676-804f6524cee5" providerId="ADAL" clId="{FD8D2C6D-493D-4A1C-8E80-6F926E83F83E}" dt="2023-11-21T15:18:21.708" v="21" actId="478"/>
          <ac:picMkLst>
            <pc:docMk/>
            <pc:sldMk cId="647753998" sldId="259"/>
            <ac:picMk id="2" creationId="{DE591794-8BE4-86F3-05E8-EF1357EE171C}"/>
          </ac:picMkLst>
        </pc:picChg>
        <pc:picChg chg="del ord">
          <ac:chgData name="Martha Holmen" userId="fb1735d8-2c20-4b1c-b676-804f6524cee5" providerId="ADAL" clId="{FD8D2C6D-493D-4A1C-8E80-6F926E83F83E}" dt="2023-11-21T15:18:09.819" v="17" actId="478"/>
          <ac:picMkLst>
            <pc:docMk/>
            <pc:sldMk cId="647753998" sldId="259"/>
            <ac:picMk id="3" creationId="{8CDFE630-0933-49EE-E08C-0F831B52BE6B}"/>
          </ac:picMkLst>
        </pc:picChg>
        <pc:picChg chg="del ord">
          <ac:chgData name="Martha Holmen" userId="fb1735d8-2c20-4b1c-b676-804f6524cee5" providerId="ADAL" clId="{FD8D2C6D-493D-4A1C-8E80-6F926E83F83E}" dt="2023-11-21T15:18:05.076" v="15" actId="478"/>
          <ac:picMkLst>
            <pc:docMk/>
            <pc:sldMk cId="647753998" sldId="259"/>
            <ac:picMk id="12" creationId="{92D573F8-87E0-14A5-2853-EF5A2CA1825B}"/>
          </ac:picMkLst>
        </pc:picChg>
      </pc:sldChg>
      <pc:sldChg chg="delSp modSp mod">
        <pc:chgData name="Martha Holmen" userId="fb1735d8-2c20-4b1c-b676-804f6524cee5" providerId="ADAL" clId="{FD8D2C6D-493D-4A1C-8E80-6F926E83F83E}" dt="2023-11-21T15:18:38.601" v="29" actId="478"/>
        <pc:sldMkLst>
          <pc:docMk/>
          <pc:sldMk cId="170289301" sldId="262"/>
        </pc:sldMkLst>
        <pc:picChg chg="del ord">
          <ac:chgData name="Martha Holmen" userId="fb1735d8-2c20-4b1c-b676-804f6524cee5" providerId="ADAL" clId="{FD8D2C6D-493D-4A1C-8E80-6F926E83F83E}" dt="2023-11-21T15:18:32.829" v="25" actId="478"/>
          <ac:picMkLst>
            <pc:docMk/>
            <pc:sldMk cId="170289301" sldId="262"/>
            <ac:picMk id="2" creationId="{DE591794-8BE4-86F3-05E8-EF1357EE171C}"/>
          </ac:picMkLst>
        </pc:picChg>
        <pc:picChg chg="del ord">
          <ac:chgData name="Martha Holmen" userId="fb1735d8-2c20-4b1c-b676-804f6524cee5" providerId="ADAL" clId="{FD8D2C6D-493D-4A1C-8E80-6F926E83F83E}" dt="2023-11-21T15:18:35.664" v="27" actId="478"/>
          <ac:picMkLst>
            <pc:docMk/>
            <pc:sldMk cId="170289301" sldId="262"/>
            <ac:picMk id="3" creationId="{8CDFE630-0933-49EE-E08C-0F831B52BE6B}"/>
          </ac:picMkLst>
        </pc:picChg>
        <pc:picChg chg="del ord">
          <ac:chgData name="Martha Holmen" userId="fb1735d8-2c20-4b1c-b676-804f6524cee5" providerId="ADAL" clId="{FD8D2C6D-493D-4A1C-8E80-6F926E83F83E}" dt="2023-11-21T15:18:38.601" v="29" actId="478"/>
          <ac:picMkLst>
            <pc:docMk/>
            <pc:sldMk cId="170289301" sldId="262"/>
            <ac:picMk id="4" creationId="{310D0AA4-CF70-DE93-2B74-79D2C0242281}"/>
          </ac:picMkLst>
        </pc:picChg>
        <pc:picChg chg="del ord">
          <ac:chgData name="Martha Holmen" userId="fb1735d8-2c20-4b1c-b676-804f6524cee5" providerId="ADAL" clId="{FD8D2C6D-493D-4A1C-8E80-6F926E83F83E}" dt="2023-11-21T15:18:29.740" v="23" actId="478"/>
          <ac:picMkLst>
            <pc:docMk/>
            <pc:sldMk cId="170289301" sldId="262"/>
            <ac:picMk id="12" creationId="{92D573F8-87E0-14A5-2853-EF5A2CA182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A696-E782-08EA-25CF-97AAEA9CF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D026E-E855-911A-14D2-29784CB3C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0E786-C69A-1491-C776-19F19256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CBC-933F-401A-8D52-30922B54844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FF36-685C-86CA-B609-0A2E9113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4BFE1-64FC-9469-3243-79074544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884D-1E38-48B8-84BA-594AF483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0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E811-EDD2-CB10-E36E-CFDE4B1F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51A99-FE0D-5DBA-621B-73EC160E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B526F-BF7B-A82C-8C7A-409B5E50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CBC-933F-401A-8D52-30922B54844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79C5C-7C3A-6B04-54AA-4B146660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F980F-7796-829B-2FBF-706A6BB6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884D-1E38-48B8-84BA-594AF483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83FEC-9F44-927D-B758-06DF68C41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F2AE5-473F-6832-8654-9F64C2BDF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29FCB-9B63-876F-DC1D-9893622F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CBC-933F-401A-8D52-30922B54844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F3FF8-7143-8499-21FA-8EA9E672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367C2-147D-AF20-E619-8427F8DC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884D-1E38-48B8-84BA-594AF483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4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7E3D-8585-7E25-71D3-CBD8A748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B658-3504-6B59-30E1-27F57C2C8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3C7F0-D6B6-738C-F833-FDDB74D4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CBC-933F-401A-8D52-30922B54844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5239C-6CA6-CFA7-191E-C220492B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44158-C061-C307-1B01-DF73A73C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884D-1E38-48B8-84BA-594AF483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30B1-60BF-2BC0-DEBF-299A11D51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2D035-A1D1-78C5-4FD7-A030EFEA1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D3BAA-E68F-7558-4918-BEA8B9B3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CBC-933F-401A-8D52-30922B54844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95018-3396-6517-AF60-57658C30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CE5F7-4CDB-8D4B-A5FF-E327757C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884D-1E38-48B8-84BA-594AF483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5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0F9D-75CA-08FB-BC95-C425F3B9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CC8C9-4B4E-D70A-D03F-F9352F072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440EA-C27C-DABA-BF93-53BFEC4B7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8B16A-071F-C186-BF75-AB4CD858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CBC-933F-401A-8D52-30922B54844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E293A-91EB-0D7C-EC81-1517EEF3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E6D4C-09CC-D2C1-6C20-2780BF89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884D-1E38-48B8-84BA-594AF483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579E-CD6B-B554-2CDA-D710D264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119DD-B35D-E231-1031-023CA54E6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30535-CC1A-CA4E-57AE-4895F6D9C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1C284-7FA5-6BF3-0EE1-564F51B7F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4499D-1ABC-448C-C47C-1A2FD1A25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31A0B-FC52-2DB0-DAB9-58496054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CBC-933F-401A-8D52-30922B54844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7EA2A-E413-0C69-D5C1-8149A14E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066E8-69D1-CA21-C9E4-01FD2FCE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884D-1E38-48B8-84BA-594AF483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B13A-4FC1-4DA2-C17A-457034B7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D1D31-C5DB-3E0F-7CB8-D6490884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CBC-933F-401A-8D52-30922B54844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63ACE-7858-E5F2-D940-9C98680B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41CDB-A26E-E2E3-E348-1C0368E1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884D-1E38-48B8-84BA-594AF483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2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8D17F-FEE6-BF1B-20FF-BB2D66CE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CBC-933F-401A-8D52-30922B54844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0EDB3-2D72-A2DC-A0AB-B0410494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36A99-B471-CD46-243F-76FA3BF8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884D-1E38-48B8-84BA-594AF483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3687-34C5-D6E7-C448-C6F996FB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27C6F-5037-90AA-56DE-4E6E3F65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D54C8-D0B1-3455-3806-F2BA83BA0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1DF17-D74A-9767-621A-67C3DC94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CBC-933F-401A-8D52-30922B54844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0050F-A31F-2D32-195B-2E22F0F2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8BB90-2C36-4264-BBF9-E0142870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884D-1E38-48B8-84BA-594AF483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0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91C4-F949-B72F-73AA-E3BB2F2E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35A7E-4D80-E809-E7D3-D42A8B882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96628-6261-046D-AAC5-8F89EED5A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514E0-BB1D-F259-5023-0F9FC176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CBC-933F-401A-8D52-30922B54844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3EF6-BE1F-B043-1131-72CA38E2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D0FE1-A4CA-C79B-BFD6-1763301F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884D-1E38-48B8-84BA-594AF483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3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476DE9-3EA9-E476-FE2C-AEC540F7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9A227-DD34-1570-30AA-13C8A87B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FA5ED-710B-AB3D-520B-63C55A536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3CBC-933F-401A-8D52-30922B54844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96B80-1BAA-ABA9-C044-BF68B8094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D278-D466-94E0-BF66-20B81B973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9884D-1E38-48B8-84BA-594AF483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666281-169A-9D22-C65D-A19FF5276204}"/>
              </a:ext>
            </a:extLst>
          </p:cNvPr>
          <p:cNvSpPr txBox="1">
            <a:spLocks/>
          </p:cNvSpPr>
          <p:nvPr/>
        </p:nvSpPr>
        <p:spPr>
          <a:xfrm>
            <a:off x="2520000" y="365125"/>
            <a:ext cx="8845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>
                <a:ln>
                  <a:noFill/>
                </a:ln>
                <a:solidFill>
                  <a:srgbClr val="292152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Land acknowledgement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rgbClr val="292152"/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7673CF-C420-C4B0-CE14-539A9BB2B2CA}"/>
              </a:ext>
            </a:extLst>
          </p:cNvPr>
          <p:cNvSpPr txBox="1">
            <a:spLocks/>
          </p:cNvSpPr>
          <p:nvPr/>
        </p:nvSpPr>
        <p:spPr>
          <a:xfrm>
            <a:off x="7333710" y="1955662"/>
            <a:ext cx="384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As we gather, we acknowledge that the area we know as the Diocese of Toronto is also the traditional territory…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map of the country&#10;&#10;Description automatically generated">
            <a:extLst>
              <a:ext uri="{FF2B5EF4-FFF2-40B4-BE49-F238E27FC236}">
                <a16:creationId xmlns:a16="http://schemas.microsoft.com/office/drawing/2014/main" id="{92D573F8-87E0-14A5-2853-EF5A2CA18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6" y="1914425"/>
            <a:ext cx="5915731" cy="410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9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666281-169A-9D22-C65D-A19FF5276204}"/>
              </a:ext>
            </a:extLst>
          </p:cNvPr>
          <p:cNvSpPr txBox="1">
            <a:spLocks/>
          </p:cNvSpPr>
          <p:nvPr/>
        </p:nvSpPr>
        <p:spPr>
          <a:xfrm>
            <a:off x="2520000" y="365125"/>
            <a:ext cx="8845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>
                <a:ln>
                  <a:noFill/>
                </a:ln>
                <a:solidFill>
                  <a:srgbClr val="292152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Land acknowledgement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rgbClr val="292152"/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7673CF-C420-C4B0-CE14-539A9BB2B2CA}"/>
              </a:ext>
            </a:extLst>
          </p:cNvPr>
          <p:cNvSpPr txBox="1">
            <a:spLocks/>
          </p:cNvSpPr>
          <p:nvPr/>
        </p:nvSpPr>
        <p:spPr>
          <a:xfrm>
            <a:off x="7333710" y="1955662"/>
            <a:ext cx="384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of the </a:t>
            </a:r>
            <a:r>
              <a:rPr lang="en-US" dirty="0" err="1"/>
              <a:t>Anishnaabe</a:t>
            </a:r>
            <a:r>
              <a:rPr lang="en-US" dirty="0"/>
              <a:t>,</a:t>
            </a:r>
          </a:p>
        </p:txBody>
      </p:sp>
      <p:pic>
        <p:nvPicPr>
          <p:cNvPr id="2" name="Picture 1" descr="A map of the state of the united states&#10;&#10;Description automatically generated">
            <a:extLst>
              <a:ext uri="{FF2B5EF4-FFF2-40B4-BE49-F238E27FC236}">
                <a16:creationId xmlns:a16="http://schemas.microsoft.com/office/drawing/2014/main" id="{DE591794-8BE4-86F3-05E8-EF1357EE1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6" y="1914425"/>
            <a:ext cx="5915732" cy="410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1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666281-169A-9D22-C65D-A19FF5276204}"/>
              </a:ext>
            </a:extLst>
          </p:cNvPr>
          <p:cNvSpPr txBox="1">
            <a:spLocks/>
          </p:cNvSpPr>
          <p:nvPr/>
        </p:nvSpPr>
        <p:spPr>
          <a:xfrm>
            <a:off x="2520000" y="365125"/>
            <a:ext cx="8845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>
                <a:ln>
                  <a:noFill/>
                </a:ln>
                <a:solidFill>
                  <a:srgbClr val="292152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Land acknowledgement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rgbClr val="292152"/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7673CF-C420-C4B0-CE14-539A9BB2B2CA}"/>
              </a:ext>
            </a:extLst>
          </p:cNvPr>
          <p:cNvSpPr txBox="1">
            <a:spLocks/>
          </p:cNvSpPr>
          <p:nvPr/>
        </p:nvSpPr>
        <p:spPr>
          <a:xfrm>
            <a:off x="7333710" y="1955662"/>
            <a:ext cx="384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Haudenosaunee,</a:t>
            </a:r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8CDFE630-0933-49EE-E08C-0F831B52B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5" y="1914425"/>
            <a:ext cx="5915731" cy="41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6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666281-169A-9D22-C65D-A19FF5276204}"/>
              </a:ext>
            </a:extLst>
          </p:cNvPr>
          <p:cNvSpPr txBox="1">
            <a:spLocks/>
          </p:cNvSpPr>
          <p:nvPr/>
        </p:nvSpPr>
        <p:spPr>
          <a:xfrm>
            <a:off x="2520000" y="365125"/>
            <a:ext cx="8845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>
                <a:ln>
                  <a:noFill/>
                </a:ln>
                <a:solidFill>
                  <a:srgbClr val="292152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Land acknowledgement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rgbClr val="292152"/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7673CF-C420-C4B0-CE14-539A9BB2B2CA}"/>
              </a:ext>
            </a:extLst>
          </p:cNvPr>
          <p:cNvSpPr txBox="1">
            <a:spLocks/>
          </p:cNvSpPr>
          <p:nvPr/>
        </p:nvSpPr>
        <p:spPr>
          <a:xfrm>
            <a:off x="7333710" y="1955662"/>
            <a:ext cx="384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the Wendat.</a:t>
            </a: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310D0AA4-CF70-DE93-2B74-79D2C0242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4" y="1914425"/>
            <a:ext cx="5915731" cy="41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5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666281-169A-9D22-C65D-A19FF5276204}"/>
              </a:ext>
            </a:extLst>
          </p:cNvPr>
          <p:cNvSpPr txBox="1">
            <a:spLocks/>
          </p:cNvSpPr>
          <p:nvPr/>
        </p:nvSpPr>
        <p:spPr>
          <a:xfrm>
            <a:off x="2520000" y="365125"/>
            <a:ext cx="8845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>
                <a:ln>
                  <a:noFill/>
                </a:ln>
                <a:solidFill>
                  <a:srgbClr val="292152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Land acknowledgement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rgbClr val="292152"/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7673CF-C420-C4B0-CE14-539A9BB2B2CA}"/>
              </a:ext>
            </a:extLst>
          </p:cNvPr>
          <p:cNvSpPr txBox="1">
            <a:spLocks/>
          </p:cNvSpPr>
          <p:nvPr/>
        </p:nvSpPr>
        <p:spPr>
          <a:xfrm>
            <a:off x="6693764" y="1955662"/>
            <a:ext cx="44823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This land is also the subject of the Dish with One Spoon Wampum Belt Covenant, an agreement between the Haudenosaunee and the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Anishnaabe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to share and care peaceably for the resources around the Great Lakes. </a:t>
            </a:r>
            <a:endParaRPr kumimoji="0" lang="en-CA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F619C-3BCC-04D0-DAC9-12875A3A8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25" y="1769495"/>
            <a:ext cx="5156975" cy="42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6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666281-169A-9D22-C65D-A19FF5276204}"/>
              </a:ext>
            </a:extLst>
          </p:cNvPr>
          <p:cNvSpPr txBox="1">
            <a:spLocks/>
          </p:cNvSpPr>
          <p:nvPr/>
        </p:nvSpPr>
        <p:spPr>
          <a:xfrm>
            <a:off x="2520000" y="365125"/>
            <a:ext cx="8845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>
                <a:ln>
                  <a:noFill/>
                </a:ln>
                <a:solidFill>
                  <a:srgbClr val="292152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Land acknowledgement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rgbClr val="292152"/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7673CF-C420-C4B0-CE14-539A9BB2B2CA}"/>
              </a:ext>
            </a:extLst>
          </p:cNvPr>
          <p:cNvSpPr txBox="1">
            <a:spLocks/>
          </p:cNvSpPr>
          <p:nvPr/>
        </p:nvSpPr>
        <p:spPr>
          <a:xfrm>
            <a:off x="1287262" y="2141537"/>
            <a:ext cx="99163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give thanks for the stewardship of this land by Indigenous people, and the continuing presence here of First Nations, Métis and Inuit from across Turtle Island.</a:t>
            </a:r>
          </a:p>
        </p:txBody>
      </p:sp>
    </p:spTree>
    <p:extLst>
      <p:ext uri="{BB962C8B-B14F-4D97-AF65-F5344CB8AC3E}">
        <p14:creationId xmlns:p14="http://schemas.microsoft.com/office/powerpoint/2010/main" val="372855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666281-169A-9D22-C65D-A19FF5276204}"/>
              </a:ext>
            </a:extLst>
          </p:cNvPr>
          <p:cNvSpPr txBox="1">
            <a:spLocks/>
          </p:cNvSpPr>
          <p:nvPr/>
        </p:nvSpPr>
        <p:spPr>
          <a:xfrm>
            <a:off x="2520000" y="365125"/>
            <a:ext cx="8845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>
                <a:ln>
                  <a:noFill/>
                </a:ln>
                <a:solidFill>
                  <a:srgbClr val="292152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Land acknowledgement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rgbClr val="292152"/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7673CF-C420-C4B0-CE14-539A9BB2B2CA}"/>
              </a:ext>
            </a:extLst>
          </p:cNvPr>
          <p:cNvSpPr txBox="1">
            <a:spLocks/>
          </p:cNvSpPr>
          <p:nvPr/>
        </p:nvSpPr>
        <p:spPr>
          <a:xfrm>
            <a:off x="7333710" y="1955662"/>
            <a:ext cx="42605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We acknowledge the displacement of First Nations people to reserves by a series of treaties, the harm caused by colonialism, and the role our Church has played in it. </a:t>
            </a:r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C48F58B4-AC96-A406-B86B-F2E0487F5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4" y="1955662"/>
            <a:ext cx="5915731" cy="41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666281-169A-9D22-C65D-A19FF5276204}"/>
              </a:ext>
            </a:extLst>
          </p:cNvPr>
          <p:cNvSpPr txBox="1">
            <a:spLocks/>
          </p:cNvSpPr>
          <p:nvPr/>
        </p:nvSpPr>
        <p:spPr>
          <a:xfrm>
            <a:off x="2520000" y="365125"/>
            <a:ext cx="8845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>
                <a:ln>
                  <a:noFill/>
                </a:ln>
                <a:solidFill>
                  <a:srgbClr val="292152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Land acknowledgement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rgbClr val="292152"/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7673CF-C420-C4B0-CE14-539A9BB2B2CA}"/>
              </a:ext>
            </a:extLst>
          </p:cNvPr>
          <p:cNvSpPr txBox="1">
            <a:spLocks/>
          </p:cNvSpPr>
          <p:nvPr/>
        </p:nvSpPr>
        <p:spPr>
          <a:xfrm>
            <a:off x="1287262" y="2141537"/>
            <a:ext cx="99163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acknowledge that we have failed to live up to the treaties, and we commit ourselves to seeking a new and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honourable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relationship with the First Peoples of this land.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2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180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Holmen</dc:creator>
  <cp:lastModifiedBy>Martha Holmen</cp:lastModifiedBy>
  <cp:revision>1</cp:revision>
  <dcterms:created xsi:type="dcterms:W3CDTF">2023-11-21T15:07:58Z</dcterms:created>
  <dcterms:modified xsi:type="dcterms:W3CDTF">2023-11-21T15:18:42Z</dcterms:modified>
</cp:coreProperties>
</file>