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C98A28-E3F1-465A-A906-5412CD179A6C}" v="1" dt="2025-09-03T13:38:48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i Hance" userId="d9843122-29dc-4f04-8352-c5e57bcbc66b" providerId="ADAL" clId="{D9161DEE-3163-463B-B479-9E0390F03CF5}"/>
    <pc:docChg chg="custSel modSld">
      <pc:chgData name="Jacqui Hance" userId="d9843122-29dc-4f04-8352-c5e57bcbc66b" providerId="ADAL" clId="{D9161DEE-3163-463B-B479-9E0390F03CF5}" dt="2025-09-03T14:06:29.404" v="25" actId="14100"/>
      <pc:docMkLst>
        <pc:docMk/>
      </pc:docMkLst>
      <pc:sldChg chg="modSp mod">
        <pc:chgData name="Jacqui Hance" userId="d9843122-29dc-4f04-8352-c5e57bcbc66b" providerId="ADAL" clId="{D9161DEE-3163-463B-B479-9E0390F03CF5}" dt="2025-09-03T14:06:29.404" v="25" actId="14100"/>
        <pc:sldMkLst>
          <pc:docMk/>
          <pc:sldMk cId="3903006651" sldId="258"/>
        </pc:sldMkLst>
        <pc:spChg chg="mod">
          <ac:chgData name="Jacqui Hance" userId="d9843122-29dc-4f04-8352-c5e57bcbc66b" providerId="ADAL" clId="{D9161DEE-3163-463B-B479-9E0390F03CF5}" dt="2025-09-03T14:06:29.404" v="25" actId="14100"/>
          <ac:spMkLst>
            <pc:docMk/>
            <pc:sldMk cId="3903006651" sldId="258"/>
            <ac:spMk id="2" creationId="{FCC9C429-AF0A-0959-696B-40E171E5A7F7}"/>
          </ac:spMkLst>
        </pc:spChg>
        <pc:spChg chg="mod">
          <ac:chgData name="Jacqui Hance" userId="d9843122-29dc-4f04-8352-c5e57bcbc66b" providerId="ADAL" clId="{D9161DEE-3163-463B-B479-9E0390F03CF5}" dt="2025-09-03T14:06:06.427" v="23" actId="27636"/>
          <ac:spMkLst>
            <pc:docMk/>
            <pc:sldMk cId="3903006651" sldId="258"/>
            <ac:spMk id="3" creationId="{60863393-91D6-0DEA-53F2-AFDA659FD8EB}"/>
          </ac:spMkLst>
        </pc:spChg>
        <pc:picChg chg="mod">
          <ac:chgData name="Jacqui Hance" userId="d9843122-29dc-4f04-8352-c5e57bcbc66b" providerId="ADAL" clId="{D9161DEE-3163-463B-B479-9E0390F03CF5}" dt="2025-09-03T14:05:15.850" v="9" actId="1076"/>
          <ac:picMkLst>
            <pc:docMk/>
            <pc:sldMk cId="3903006651" sldId="258"/>
            <ac:picMk id="11" creationId="{D6C6E220-2882-5C48-C654-186417B782F2}"/>
          </ac:picMkLst>
        </pc:picChg>
        <pc:picChg chg="mod">
          <ac:chgData name="Jacqui Hance" userId="d9843122-29dc-4f04-8352-c5e57bcbc66b" providerId="ADAL" clId="{D9161DEE-3163-463B-B479-9E0390F03CF5}" dt="2025-09-03T14:05:41.030" v="17" actId="14100"/>
          <ac:picMkLst>
            <pc:docMk/>
            <pc:sldMk cId="3903006651" sldId="258"/>
            <ac:picMk id="13" creationId="{5BA92565-9A40-2181-EF41-A056AEB1933F}"/>
          </ac:picMkLst>
        </pc:picChg>
      </pc:sldChg>
    </pc:docChg>
  </pc:docChgLst>
  <pc:docChgLst>
    <pc:chgData name="Jacqui Hance" userId="d9843122-29dc-4f04-8352-c5e57bcbc66b" providerId="ADAL" clId="{89258AFE-18F5-4C32-ADA5-AE90F23F6147}"/>
    <pc:docChg chg="delSld">
      <pc:chgData name="Jacqui Hance" userId="d9843122-29dc-4f04-8352-c5e57bcbc66b" providerId="ADAL" clId="{89258AFE-18F5-4C32-ADA5-AE90F23F6147}" dt="2025-07-09T15:45:31.685" v="0" actId="2696"/>
      <pc:docMkLst>
        <pc:docMk/>
      </pc:docMkLst>
      <pc:sldChg chg="del">
        <pc:chgData name="Jacqui Hance" userId="d9843122-29dc-4f04-8352-c5e57bcbc66b" providerId="ADAL" clId="{89258AFE-18F5-4C32-ADA5-AE90F23F6147}" dt="2025-07-09T15:45:31.685" v="0" actId="2696"/>
        <pc:sldMkLst>
          <pc:docMk/>
          <pc:sldMk cId="272079132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1C541-81BF-EBD5-1E80-46FD79495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AFA66-A1FE-2D03-1CF4-F8178B55B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E7E4A-609C-D3FD-0752-F4C714916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8A5EB-15CF-734D-25D3-CAF6EAAD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2CCC6-5B9E-73C1-7623-D36EE8876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9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8C76-17FF-0F81-DBFB-F3F4CA0FE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668620-2213-9437-AC8F-06C8372C1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1267-6A60-8747-08A8-A91F52268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C7C4D-DDD4-E3FA-453A-E71625AA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046ED-527D-7B17-5FAF-D82348909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6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805568-EEEF-A399-0E51-8D4D8FC28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3F22D-420B-B3DE-96CB-11573784A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6B44E-FC48-0778-955F-A50CC748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1A8A6-13DB-64DC-FC64-E41D6F60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2C314-09BD-B11C-1269-D7959120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6DAE9-604D-8A76-0FE5-863D80486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4413E-FEB2-03E8-C76A-C87E4B3C3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63C90-741A-6F4A-EF6E-43E3B12F2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5E55E-4EDC-2A9C-5304-2E0599F1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88115-B01A-FDA7-FD0F-66FEA73F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96DC1-6C6F-94A5-9917-92CB1ACA4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AC07B-0BB2-3B8F-3793-47F2B0B9E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2879E-71AF-4AE9-6470-245F85DF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EAE57-F06A-BF34-EE85-B3CA6DC8C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493FF-EE43-1907-B804-C03F5398B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0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7BA94-B28F-51CA-10D7-25C35A3A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61266-0419-9E93-8395-A25FF1C65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84C8D-2F8A-9523-F8B4-046A7B4D6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2C239-C167-6054-F48F-D16C79AC7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16F22-A287-B875-74EF-9464F50E0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F19E5-760E-87B2-ACE8-19E6D69A4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EF6D0-BF76-0613-B253-DC09D098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67CE3-6D67-1C64-719C-D0D1A00A6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416B7-6E44-6BA1-9425-55242B0DD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65A1E5-1863-8908-F44A-BF7C0C010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A6560A-51CB-AEE2-7E67-280121352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50A6E4-322A-9B85-FE13-14F28670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4CA687-039E-9C01-334C-26B3DA23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6BF440-DA21-AB29-A3BE-8ECCC0E0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7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64399-DE4C-5C51-ED20-D204D5F0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E1FC0-59DD-C5E1-B2A7-723382D53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AF124A-908F-0B6E-E8A9-49064316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2A43D9-A5F3-5CA6-6EA1-CFD01579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0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24ECB8-3A4E-55DB-F495-B1E56F0A8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AD92F3-FCCC-4287-C076-5E3468B82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0E7E7-397E-AFDE-B345-E39E220E6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2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7D200-EFA3-29E5-20D9-5F92C9E33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9F667-091C-A079-0C44-DC251A450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38CF9-8F3F-5A92-06AE-52906E2BB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716CD-2C0E-2CA5-FF6E-5C8B92B7E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4A67D-051C-27E9-08A3-AD1810A61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5F138-53C7-94BE-7453-644DC65D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4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1F6CF-C629-2B70-D040-9E395DD58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EAE23C-A6E9-4CB3-5959-114E03B57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8037F-978F-8BB2-4540-1A1D4A73B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1C443-9F99-6979-5E82-DE8992FA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C62A9-53A2-D487-2C97-AD3761D8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C553A-80E7-CAB5-274F-A728A25C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9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F2C5A8-E4A7-6DD3-5E17-3669C28E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C4CB6-2471-8760-BE67-11B0039F6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2A1F6-63EF-652C-BE0A-0EFB5FA13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854CBE-FC83-481F-A785-293DCD12D85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A4635-6010-8569-3EEA-E9F82C48C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5ED1-945D-E311-ED91-9F6F2DC2F4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F67AF7-FBFC-4F6D-8EC8-A5B12A68B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2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D123D-B270-4F9C-4371-C12443A57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C429-AF0A-0959-696B-40E171E5A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98" cy="6959736"/>
          </a:xfrm>
          <a:solidFill>
            <a:srgbClr val="C3DAC3"/>
          </a:solidFill>
        </p:spPr>
        <p:txBody>
          <a:bodyPr/>
          <a:lstStyle/>
          <a:p>
            <a:pPr algn="l"/>
            <a:r>
              <a:rPr lang="en-US" dirty="0"/>
              <a:t>	</a:t>
            </a:r>
            <a:r>
              <a:rPr lang="en-US" sz="2400" dirty="0">
                <a:latin typeface="Alegreya" pitchFamily="2" charset="0"/>
              </a:rPr>
              <a:t>For details </a:t>
            </a:r>
            <a:r>
              <a:rPr lang="en-US" dirty="0"/>
              <a:t>							</a:t>
            </a:r>
            <a:r>
              <a:rPr lang="en-US" sz="2400" dirty="0">
                <a:latin typeface="Alegreya" pitchFamily="2" charset="0"/>
              </a:rPr>
              <a:t>To register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63393-91D6-0DEA-53F2-AFDA659FD8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704" y="3097856"/>
            <a:ext cx="11343294" cy="2617144"/>
          </a:xfrm>
        </p:spPr>
        <p:txBody>
          <a:bodyPr>
            <a:normAutofit fontScale="92500" lnSpcReduction="20000"/>
          </a:bodyPr>
          <a:lstStyle/>
          <a:p>
            <a:r>
              <a:rPr lang="en-US" sz="4400" i="1" dirty="0">
                <a:latin typeface="Alegreya ExtraBold" pitchFamily="2" charset="0"/>
              </a:rPr>
              <a:t>A grounding for a life of faith</a:t>
            </a:r>
          </a:p>
          <a:p>
            <a:endParaRPr lang="en-US" sz="4400" i="1" dirty="0">
              <a:latin typeface="Alegreya ExtraBold" pitchFamily="2" charset="0"/>
            </a:endParaRPr>
          </a:p>
          <a:p>
            <a:r>
              <a:rPr lang="en-US" b="1" dirty="0">
                <a:latin typeface="Alegreya" pitchFamily="2" charset="0"/>
              </a:rPr>
              <a:t>9-week course</a:t>
            </a:r>
            <a:endParaRPr lang="en-US" dirty="0">
              <a:latin typeface="Alegreya" pitchFamily="2" charset="0"/>
            </a:endParaRPr>
          </a:p>
          <a:p>
            <a:r>
              <a:rPr lang="en-US" b="1" dirty="0">
                <a:latin typeface="Alegreya" pitchFamily="2" charset="0"/>
              </a:rPr>
              <a:t>Tuesdays at 7:30pm</a:t>
            </a:r>
            <a:endParaRPr lang="en-US" dirty="0">
              <a:latin typeface="Alegreya" pitchFamily="2" charset="0"/>
            </a:endParaRPr>
          </a:p>
          <a:p>
            <a:r>
              <a:rPr lang="en-US" b="1" dirty="0">
                <a:latin typeface="Alegreya" pitchFamily="2" charset="0"/>
              </a:rPr>
              <a:t>Beginning Tuesday  16th September</a:t>
            </a:r>
            <a:endParaRPr lang="en-US" dirty="0">
              <a:latin typeface="Alegreya" pitchFamily="2" charset="0"/>
            </a:endParaRPr>
          </a:p>
          <a:p>
            <a:r>
              <a:rPr lang="en-US" dirty="0"/>
              <a:t> </a:t>
            </a:r>
          </a:p>
          <a:p>
            <a:endParaRPr lang="en-US" i="1" dirty="0">
              <a:latin typeface="Montserrat" pitchFamily="2" charset="0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2B2304B-0EE8-44D1-50BD-C2437C910A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173" y="354012"/>
            <a:ext cx="2523083" cy="24923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822457-5203-9B57-E17B-7A948DA123A7}"/>
              </a:ext>
            </a:extLst>
          </p:cNvPr>
          <p:cNvSpPr txBox="1"/>
          <p:nvPr/>
        </p:nvSpPr>
        <p:spPr>
          <a:xfrm>
            <a:off x="4463940" y="-1526559"/>
            <a:ext cx="9134590" cy="1275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>
              <a:latin typeface="Alegreya" pitchFamily="2" charset="0"/>
            </a:endParaRPr>
          </a:p>
        </p:txBody>
      </p:sp>
      <p:pic>
        <p:nvPicPr>
          <p:cNvPr id="7" name="Picture 2" descr="Purchase Workbooks | Wycliffe College">
            <a:extLst>
              <a:ext uri="{FF2B5EF4-FFF2-40B4-BE49-F238E27FC236}">
                <a16:creationId xmlns:a16="http://schemas.microsoft.com/office/drawing/2014/main" id="{F081DB34-7A0C-C3C1-6972-141818C07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721" y="536873"/>
            <a:ext cx="7846575" cy="227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C6E220-2882-5C48-C654-186417B782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2586" y="5587939"/>
            <a:ext cx="1168323" cy="11683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A92565-9A40-2181-EF41-A056AEB193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9515" y="5587940"/>
            <a:ext cx="1168324" cy="116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00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Alegreya</vt:lpstr>
      <vt:lpstr>Alegreya ExtraBold</vt:lpstr>
      <vt:lpstr>Aptos</vt:lpstr>
      <vt:lpstr>Aptos Display</vt:lpstr>
      <vt:lpstr>Arial</vt:lpstr>
      <vt:lpstr>Montserrat</vt:lpstr>
      <vt:lpstr>Office Theme</vt:lpstr>
      <vt:lpstr> For details        To register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Jacqui Hance</dc:creator>
  <cp:lastModifiedBy>Jacqui Hance</cp:lastModifiedBy>
  <cp:revision>1</cp:revision>
  <cp:lastPrinted>2025-09-03T13:39:02Z</cp:lastPrinted>
  <dcterms:created xsi:type="dcterms:W3CDTF">2025-07-09T15:44:22Z</dcterms:created>
  <dcterms:modified xsi:type="dcterms:W3CDTF">2025-09-03T14:06:37Z</dcterms:modified>
</cp:coreProperties>
</file>