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CD4BF17-74F9-4016-BEDD-2A9519782744}" v="1" dt="2025-09-03T13:38:48.8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cqui Hance" userId="d9843122-29dc-4f04-8352-c5e57bcbc66b" providerId="ADAL" clId="{D9161DEE-3163-463B-B479-9E0390F03CF5}"/>
    <pc:docChg chg="custSel modSld">
      <pc:chgData name="Jacqui Hance" userId="d9843122-29dc-4f04-8352-c5e57bcbc66b" providerId="ADAL" clId="{D9161DEE-3163-463B-B479-9E0390F03CF5}" dt="2025-09-03T14:04:31.392" v="33" actId="1076"/>
      <pc:docMkLst>
        <pc:docMk/>
      </pc:docMkLst>
      <pc:sldChg chg="modSp mod">
        <pc:chgData name="Jacqui Hance" userId="d9843122-29dc-4f04-8352-c5e57bcbc66b" providerId="ADAL" clId="{D9161DEE-3163-463B-B479-9E0390F03CF5}" dt="2025-09-03T14:04:31.392" v="33" actId="1076"/>
        <pc:sldMkLst>
          <pc:docMk/>
          <pc:sldMk cId="645663051" sldId="257"/>
        </pc:sldMkLst>
        <pc:spChg chg="mod">
          <ac:chgData name="Jacqui Hance" userId="d9843122-29dc-4f04-8352-c5e57bcbc66b" providerId="ADAL" clId="{D9161DEE-3163-463B-B479-9E0390F03CF5}" dt="2025-09-03T14:04:16.884" v="30" actId="20577"/>
          <ac:spMkLst>
            <pc:docMk/>
            <pc:sldMk cId="645663051" sldId="257"/>
            <ac:spMk id="2" creationId="{D23FACE0-B658-9035-715A-9AFF06814B35}"/>
          </ac:spMkLst>
        </pc:spChg>
        <pc:spChg chg="mod">
          <ac:chgData name="Jacqui Hance" userId="d9843122-29dc-4f04-8352-c5e57bcbc66b" providerId="ADAL" clId="{D9161DEE-3163-463B-B479-9E0390F03CF5}" dt="2025-09-03T14:03:51.008" v="23" actId="122"/>
          <ac:spMkLst>
            <pc:docMk/>
            <pc:sldMk cId="645663051" sldId="257"/>
            <ac:spMk id="3" creationId="{55B463EA-EC6B-9B5E-9918-99E0E691EB7B}"/>
          </ac:spMkLst>
        </pc:spChg>
        <pc:picChg chg="mod">
          <ac:chgData name="Jacqui Hance" userId="d9843122-29dc-4f04-8352-c5e57bcbc66b" providerId="ADAL" clId="{D9161DEE-3163-463B-B479-9E0390F03CF5}" dt="2025-09-03T14:04:22.861" v="31" actId="14100"/>
          <ac:picMkLst>
            <pc:docMk/>
            <pc:sldMk cId="645663051" sldId="257"/>
            <ac:picMk id="8" creationId="{0FC35CDF-7826-A21B-143D-489EB50CA694}"/>
          </ac:picMkLst>
        </pc:picChg>
        <pc:picChg chg="mod">
          <ac:chgData name="Jacqui Hance" userId="d9843122-29dc-4f04-8352-c5e57bcbc66b" providerId="ADAL" clId="{D9161DEE-3163-463B-B479-9E0390F03CF5}" dt="2025-09-03T14:04:31.392" v="33" actId="1076"/>
          <ac:picMkLst>
            <pc:docMk/>
            <pc:sldMk cId="645663051" sldId="257"/>
            <ac:picMk id="9" creationId="{C9AD5FF0-CF37-EE31-2BF4-938DB37AD79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94AA22-4DEF-3C02-4982-C03206F9E8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075DF3-9087-2778-EFEB-A0FDACFAA3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C7375F-00FA-F147-5B98-E8503ABCD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CB2A9-D422-4798-9EAC-948538A7A568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429785-3778-E897-7631-2E1658789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B3F9CA-CDAD-F9CA-CF5E-2BFD519E5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8E81D-E217-41AF-A82D-07E3B76F9D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639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D3CE0-3A97-E265-C6FA-862DAE6133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5623AB-83B6-CAAF-75C1-727BA19291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857468-6D07-1B61-95AC-08341D37D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CB2A9-D422-4798-9EAC-948538A7A568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EAB282-65D6-BF45-73F6-27FA2BD5F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8FC47B-7D8C-2478-9F91-E45E42879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8E81D-E217-41AF-A82D-07E3B76F9D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823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5FC6309-DCDA-9EDC-839F-1535B0C79B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FCAC69-9685-D373-78B5-D8E8E768F7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54D697-D72E-8206-28F6-A0B2FAD85F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CB2A9-D422-4798-9EAC-948538A7A568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DABD3D-E57F-F2CB-E171-4E1C202F4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CCB037-DC8A-7745-F5D3-D3443A213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8E81D-E217-41AF-A82D-07E3B76F9D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303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7D1F12-1860-CC8A-8164-EBC3C4F95E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C8671A-D218-8503-2EA7-8EB1FD0F1D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BE2346-735D-2152-53C1-A1FD15A58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CB2A9-D422-4798-9EAC-948538A7A568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0C58AC-94E8-B5BE-F45B-9FCD75E9A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69AA7B-D851-0CA3-7D30-3467B11A7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8E81D-E217-41AF-A82D-07E3B76F9D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316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A4F80-AFF7-4B73-79CF-8097FA26EB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7D021C-6555-A7A7-E43F-42645DD0D3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377991-4632-04AE-5B76-9C6250AB1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CB2A9-D422-4798-9EAC-948538A7A568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56E837-BCAB-F9A2-B1B1-41302655A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9D839D-85CE-19CA-F16E-473EADAAC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8E81D-E217-41AF-A82D-07E3B76F9D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874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B80A3-EB11-A279-B1FB-E7E9080ED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27B234-91DF-EEF5-8570-C69CC3F810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F6739C-7EE0-5DAF-E72C-B192478480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76BE79-9222-6344-CAEA-FC9989375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CB2A9-D422-4798-9EAC-948538A7A568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5DA977-BEE0-2520-43D0-04F94716C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3878DA-4FCC-7FA5-0901-AAC0350B2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8E81D-E217-41AF-A82D-07E3B76F9D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529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3283F-384D-A3AF-70E1-C62D24D4D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46B992-025B-8D8D-30DA-E2D619182E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B11728-DD47-03AB-3419-A6519622A5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E091FCE-4B1B-7273-8726-A3A24F3810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61DDA63-FA8F-D100-5632-B47F2B0C03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743A366-2F2E-F6AC-C0D2-392353CCE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CB2A9-D422-4798-9EAC-948538A7A568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EEAF33-3EE4-A11C-C50E-E2727A97A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F5E4F60-2FED-8E54-9C98-69D15BAD9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8E81D-E217-41AF-A82D-07E3B76F9D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149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ED68C-5C42-EB20-FF78-45D3EF0AA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27CA9C7-73AD-E1AA-32C4-4EA78355AB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CB2A9-D422-4798-9EAC-948538A7A568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94AF98-1169-DEB3-81B8-5041FEDC7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E8F60C-64D2-A575-77FA-7B8B1F276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8E81D-E217-41AF-A82D-07E3B76F9D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122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787B09-05F9-22EA-8B6C-F5CE19634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CB2A9-D422-4798-9EAC-948538A7A568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DA3003-E3FA-8360-2E1E-6FBEB3C59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A854D1-267D-40EA-5A5F-2D2E88631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8E81D-E217-41AF-A82D-07E3B76F9D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953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F077F1-D6ED-B2B0-B5D3-FEA89AFC4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ACE2E5-78D7-3397-CAB2-C2C9980823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D716A9-88FF-0ADE-56C9-E97F5F5EB5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DCB3CD-D0DD-20EA-3827-F0D3494C9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CB2A9-D422-4798-9EAC-948538A7A568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FE7267-B3B7-0562-82B5-490964F1C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020419-FA88-A9A6-0D99-00464DA45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8E81D-E217-41AF-A82D-07E3B76F9D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329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598C1C-E1C3-6997-6ADF-C7625CF3FB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2826757-1C23-EC82-065D-DD5EBA8FD0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A9FFF5-EFE0-2BB2-FBC9-7D8379361E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153D6E-348B-8350-6C70-ECB8821FF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CB2A9-D422-4798-9EAC-948538A7A568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ADBB3F-421E-F7A9-320D-D7E456904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9965DD-79DE-4EE2-D57B-6DD7C87EF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8E81D-E217-41AF-A82D-07E3B76F9D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80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5D8981-F75E-E13E-B531-96FE38716C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C4926F-E5F3-E542-6A50-357098A19B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CFC040-74AC-F2D3-639E-A90F4CBD4A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37CB2A9-D422-4798-9EAC-948538A7A568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FFA0C7-810A-0D0D-74CB-2489058D73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56D5C7-2314-4500-7649-D5CF4F7C43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958E81D-E217-41AF-A82D-07E3B76F9D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040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3FACE0-B658-9035-715A-9AFF06814B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6858000"/>
          </a:xfrm>
          <a:solidFill>
            <a:srgbClr val="C3DAC3"/>
          </a:solidFill>
        </p:spPr>
        <p:txBody>
          <a:bodyPr/>
          <a:lstStyle/>
          <a:p>
            <a:pPr algn="l"/>
            <a:r>
              <a:rPr lang="en-US" sz="2400" dirty="0">
                <a:latin typeface="Alegreya" pitchFamily="2" charset="0"/>
              </a:rPr>
              <a:t>	For details </a:t>
            </a:r>
            <a:r>
              <a:rPr lang="en-US" dirty="0"/>
              <a:t>							</a:t>
            </a:r>
            <a:r>
              <a:rPr lang="en-US" sz="2400" dirty="0">
                <a:latin typeface="Alegreya" pitchFamily="2" charset="0"/>
              </a:rPr>
              <a:t>To register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B463EA-EC6B-9B5E-9918-99E0E691EB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" y="3602038"/>
            <a:ext cx="12191999" cy="2112962"/>
          </a:xfrm>
        </p:spPr>
        <p:txBody>
          <a:bodyPr>
            <a:normAutofit fontScale="70000" lnSpcReduction="20000"/>
          </a:bodyPr>
          <a:lstStyle/>
          <a:p>
            <a:r>
              <a:rPr lang="en-US" sz="4100" i="1" dirty="0">
                <a:latin typeface="Alegreya ExtraBold" pitchFamily="2" charset="0"/>
              </a:rPr>
              <a:t>Embark on a journey together to how we can be witnesses to Christ</a:t>
            </a:r>
          </a:p>
          <a:p>
            <a:endParaRPr lang="en-US" i="1" dirty="0">
              <a:latin typeface="Alegreya ExtraBold" pitchFamily="2" charset="0"/>
            </a:endParaRPr>
          </a:p>
          <a:p>
            <a:r>
              <a:rPr lang="en-US" b="1" dirty="0">
                <a:latin typeface="Montserrat" pitchFamily="2" charset="0"/>
              </a:rPr>
              <a:t>	</a:t>
            </a:r>
            <a:r>
              <a:rPr lang="en-US" sz="2800" b="1" dirty="0">
                <a:latin typeface="Alegreya" pitchFamily="2" charset="0"/>
              </a:rPr>
              <a:t>9-week course</a:t>
            </a:r>
            <a:endParaRPr lang="en-US" sz="2800" dirty="0">
              <a:latin typeface="Alegreya" pitchFamily="2" charset="0"/>
            </a:endParaRPr>
          </a:p>
          <a:p>
            <a:r>
              <a:rPr lang="en-US" sz="2800" b="1" dirty="0">
                <a:latin typeface="Alegreya" pitchFamily="2" charset="0"/>
              </a:rPr>
              <a:t>	Tuesdays at noon</a:t>
            </a:r>
            <a:endParaRPr lang="en-US" sz="2800" dirty="0">
              <a:latin typeface="Alegreya" pitchFamily="2" charset="0"/>
            </a:endParaRPr>
          </a:p>
          <a:p>
            <a:r>
              <a:rPr lang="en-US" sz="2800" b="1" dirty="0">
                <a:latin typeface="Alegreya" pitchFamily="2" charset="0"/>
              </a:rPr>
              <a:t>	Beginning Tuesday  16th September</a:t>
            </a:r>
            <a:endParaRPr lang="en-US" sz="2800" dirty="0">
              <a:latin typeface="Alegreya" pitchFamily="2" charset="0"/>
            </a:endParaRPr>
          </a:p>
          <a:p>
            <a:r>
              <a:rPr lang="en-US" dirty="0"/>
              <a:t> </a:t>
            </a:r>
          </a:p>
          <a:p>
            <a:endParaRPr lang="en-US" i="1" dirty="0">
              <a:latin typeface="Montserrat" pitchFamily="2" charset="0"/>
            </a:endParaRP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F6EAB580-5AB5-CE8D-3715-94EC61EB36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06173" y="354012"/>
            <a:ext cx="2523083" cy="249237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284FC03-0BA7-D2CE-4F3E-AB755A6C0CCB}"/>
              </a:ext>
            </a:extLst>
          </p:cNvPr>
          <p:cNvSpPr txBox="1"/>
          <p:nvPr/>
        </p:nvSpPr>
        <p:spPr>
          <a:xfrm>
            <a:off x="4463940" y="-1526559"/>
            <a:ext cx="9134590" cy="1275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800" dirty="0">
              <a:latin typeface="Alegreya" pitchFamily="2" charset="0"/>
            </a:endParaRPr>
          </a:p>
        </p:txBody>
      </p:sp>
      <p:pic>
        <p:nvPicPr>
          <p:cNvPr id="1026" name="Picture 2" descr="Everyday Witness">
            <a:extLst>
              <a:ext uri="{FF2B5EF4-FFF2-40B4-BE49-F238E27FC236}">
                <a16:creationId xmlns:a16="http://schemas.microsoft.com/office/drawing/2014/main" id="{2EB42F10-EBD2-91D7-BEF8-8C38F68526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3017" y="734738"/>
            <a:ext cx="6123894" cy="2286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FC35CDF-7826-A21B-143D-489EB50CA69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05696" y="5312230"/>
            <a:ext cx="1350274" cy="136758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9AD5FF0-CF37-EE31-2BF4-938DB37AD79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122994" y="5272533"/>
            <a:ext cx="1350274" cy="1350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56630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38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Alegreya</vt:lpstr>
      <vt:lpstr>Alegreya ExtraBold</vt:lpstr>
      <vt:lpstr>Aptos</vt:lpstr>
      <vt:lpstr>Aptos Display</vt:lpstr>
      <vt:lpstr>Arial</vt:lpstr>
      <vt:lpstr>Montserrat</vt:lpstr>
      <vt:lpstr>Office Theme</vt:lpstr>
      <vt:lpstr> For details        To register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Jacqui Hance</dc:creator>
  <cp:lastModifiedBy>Jacqui Hance</cp:lastModifiedBy>
  <cp:revision>1</cp:revision>
  <cp:lastPrinted>2025-09-03T13:39:05Z</cp:lastPrinted>
  <dcterms:created xsi:type="dcterms:W3CDTF">2025-07-09T15:41:51Z</dcterms:created>
  <dcterms:modified xsi:type="dcterms:W3CDTF">2025-09-03T14:04:32Z</dcterms:modified>
</cp:coreProperties>
</file>