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5AF68-21C4-4378-B241-7F490F8F5614}" v="1" dt="2025-09-03T14:07:44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i Hance" userId="d9843122-29dc-4f04-8352-c5e57bcbc66b" providerId="ADAL" clId="{D9161DEE-3163-463B-B479-9E0390F03CF5}"/>
    <pc:docChg chg="custSel modSld">
      <pc:chgData name="Jacqui Hance" userId="d9843122-29dc-4f04-8352-c5e57bcbc66b" providerId="ADAL" clId="{D9161DEE-3163-463B-B479-9E0390F03CF5}" dt="2025-09-03T14:10:05.508" v="41" actId="1076"/>
      <pc:docMkLst>
        <pc:docMk/>
      </pc:docMkLst>
      <pc:sldChg chg="addSp delSp modSp mod">
        <pc:chgData name="Jacqui Hance" userId="d9843122-29dc-4f04-8352-c5e57bcbc66b" providerId="ADAL" clId="{D9161DEE-3163-463B-B479-9E0390F03CF5}" dt="2025-09-03T14:10:05.508" v="41" actId="1076"/>
        <pc:sldMkLst>
          <pc:docMk/>
          <pc:sldMk cId="1063312990" sldId="260"/>
        </pc:sldMkLst>
        <pc:spChg chg="mod">
          <ac:chgData name="Jacqui Hance" userId="d9843122-29dc-4f04-8352-c5e57bcbc66b" providerId="ADAL" clId="{D9161DEE-3163-463B-B479-9E0390F03CF5}" dt="2025-09-03T14:09:37.577" v="38" actId="20577"/>
          <ac:spMkLst>
            <pc:docMk/>
            <pc:sldMk cId="1063312990" sldId="260"/>
            <ac:spMk id="2" creationId="{8AA7DED3-2510-E7F1-B9BD-2C1E211177FA}"/>
          </ac:spMkLst>
        </pc:spChg>
        <pc:spChg chg="mod">
          <ac:chgData name="Jacqui Hance" userId="d9843122-29dc-4f04-8352-c5e57bcbc66b" providerId="ADAL" clId="{D9161DEE-3163-463B-B479-9E0390F03CF5}" dt="2025-09-03T14:08:47.920" v="31" actId="122"/>
          <ac:spMkLst>
            <pc:docMk/>
            <pc:sldMk cId="1063312990" sldId="260"/>
            <ac:spMk id="3" creationId="{F69FFA6A-89BE-8E52-2C92-30AC1169A108}"/>
          </ac:spMkLst>
        </pc:spChg>
        <pc:spChg chg="mod">
          <ac:chgData name="Jacqui Hance" userId="d9843122-29dc-4f04-8352-c5e57bcbc66b" providerId="ADAL" clId="{D9161DEE-3163-463B-B479-9E0390F03CF5}" dt="2025-09-03T14:10:05.508" v="41" actId="1076"/>
          <ac:spMkLst>
            <pc:docMk/>
            <pc:sldMk cId="1063312990" sldId="260"/>
            <ac:spMk id="10" creationId="{58758DE7-B159-58E0-123B-844044B93379}"/>
          </ac:spMkLst>
        </pc:spChg>
        <pc:picChg chg="add mod">
          <ac:chgData name="Jacqui Hance" userId="d9843122-29dc-4f04-8352-c5e57bcbc66b" providerId="ADAL" clId="{D9161DEE-3163-463B-B479-9E0390F03CF5}" dt="2025-09-03T13:22:53.235" v="3" actId="14100"/>
          <ac:picMkLst>
            <pc:docMk/>
            <pc:sldMk cId="1063312990" sldId="260"/>
            <ac:picMk id="8" creationId="{362FEFF5-8243-29FD-183A-9011011D27EB}"/>
          </ac:picMkLst>
        </pc:picChg>
        <pc:picChg chg="mod">
          <ac:chgData name="Jacqui Hance" userId="d9843122-29dc-4f04-8352-c5e57bcbc66b" providerId="ADAL" clId="{D9161DEE-3163-463B-B479-9E0390F03CF5}" dt="2025-09-03T14:09:43.317" v="39" actId="1076"/>
          <ac:picMkLst>
            <pc:docMk/>
            <pc:sldMk cId="1063312990" sldId="260"/>
            <ac:picMk id="12" creationId="{B81463BF-B76B-91B9-3F2E-5996BD6C2F08}"/>
          </ac:picMkLst>
        </pc:picChg>
        <pc:picChg chg="del">
          <ac:chgData name="Jacqui Hance" userId="d9843122-29dc-4f04-8352-c5e57bcbc66b" providerId="ADAL" clId="{D9161DEE-3163-463B-B479-9E0390F03CF5}" dt="2025-09-03T13:22:38.680" v="1" actId="478"/>
          <ac:picMkLst>
            <pc:docMk/>
            <pc:sldMk cId="1063312990" sldId="260"/>
            <ac:picMk id="14" creationId="{A29597A2-09C6-A4C6-61F1-9F97EAFECE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C10E-05B4-D1C8-F261-C01DF5278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E86FE-D2A7-3905-FBA0-15866FB17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69DD9-1599-7344-082A-9276060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DCDC-F992-9E5F-CF04-F9BB019A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0449-E408-041A-8EED-A8FACEA6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C695-EE72-F47F-E9EF-725F1AC5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3559D-FD40-6DEA-E656-4530FB71C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C1478-FB1D-0195-FF42-40755F0A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01F1-CBCA-F702-106B-6B3F89FC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1572-F239-DCE7-0410-E533DFAF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76971-581A-8912-9DF8-40EB1C9DC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5C2C2-22D9-05B0-DE6B-E3CF1DB3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A2538-9FE0-4D0F-8E2E-1395BD93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D344-88D4-9E99-50D0-2499E32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11CF-B132-9189-C614-03CCC19D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32C9-B7CE-CEB8-E325-388623B7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6352-EFAB-A3B8-66D8-747F6C602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BBA1B-2DF8-53B0-09EF-AB945D5D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BC8A7-F476-8E84-5225-24E969D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A0727-4225-D815-6E79-5BCC8022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8BB3-3226-CD51-6B37-12607696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9B49C-48E7-E219-13F7-51F8E218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85D34-E2F3-D2D2-C66F-5EBC4413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28C8-89A6-430D-41F2-91CE5F9F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C556-648C-80FA-8ADD-33124A4C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428F-9F82-797C-A0EA-C6C4CE86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92FC-7753-1608-DF8D-0092DF620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E0495-D37D-A4AE-A913-B03CE0AAB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1350C-7BF5-4136-2E08-5687252B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1CDA1-1C56-8D16-F52F-27E985F0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1BC97-4170-1B0E-7447-8316D00C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65EF-195C-FDE2-D9DD-89002502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6A010-B8B2-3F73-4C2F-86CFBFDFB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DED37-C495-0B89-24FB-F70DADAEB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0DB3C-7FCC-AB6C-ED3D-F259F13EA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FDA18-9EFF-5B0B-3DD8-C5E996324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D273C-A3B0-4781-4C6C-C21DB46B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2C060-4355-5C1E-CA6D-9E50E841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157F2-617D-62A4-ADE2-5002DDC0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E02A-8A18-B910-DF7D-0470086B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DE6AF-1C3B-C7F6-7D98-80A896EA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2AA1B-62BE-AD4B-33B2-82AA141E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26D8-C0FC-2C10-3441-BF3A268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2510F-D26C-67B3-C407-19C20156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2E367-FEF1-CAB1-D9AB-740DF005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2DE08-74E5-4F27-8225-54E62E2F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9EDE-7D55-1333-8958-46903995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49B07-EB27-28F9-2D8D-0E776613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B381B-8174-27D7-F0B2-7E5C1C99D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234-74B9-4F45-400E-05714C07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841D7-E071-02BC-A2B4-35685817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45D67-E7E2-642D-0A41-3E1E17FD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1177-6E13-50A5-6D48-2FDC2177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EE596-F119-1B3E-252A-B727F1989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A8077-0EAE-2F2B-BB62-CB9A255C6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1F36E-0992-79E9-6331-39DCCE1B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A8404-2BE9-08C5-C5D8-E5E53B51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1906A-0EF7-ECC0-7DEB-153C20B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23B05-A7E5-796F-D991-EB3F1F6E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FE423-03E9-FF61-375D-13E3747B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C6E60-5472-0371-3D13-24EF77E82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E221-24CB-4E57-9701-EDB24F711BD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B59-E6CB-281D-A1E2-10299C18C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6A95-772D-B8AE-9D6F-540BC2EA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4D95C-7CCC-48DA-9111-3F2B28584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2BFE3-65A5-8074-1963-01201B244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DED3-2510-E7F1-B9BD-2C1E21117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C3DAC3"/>
          </a:solidFill>
        </p:spPr>
        <p:txBody>
          <a:bodyPr/>
          <a:lstStyle/>
          <a:p>
            <a:pPr algn="l"/>
            <a:r>
              <a:rPr lang="en-US" sz="2400" dirty="0">
                <a:latin typeface="Alegreya" pitchFamily="2" charset="0"/>
              </a:rPr>
              <a:t>For details </a:t>
            </a:r>
            <a:r>
              <a:rPr lang="en-US" dirty="0"/>
              <a:t>								</a:t>
            </a:r>
            <a:r>
              <a:rPr lang="en-US" sz="2400" dirty="0">
                <a:latin typeface="Alegreya" pitchFamily="2" charset="0"/>
              </a:rPr>
              <a:t>To register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FFA6A-89BE-8E52-2C92-30AC1169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8764860" cy="2112962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 pitchFamily="2" charset="0"/>
              </a:rPr>
              <a:t>	</a:t>
            </a:r>
            <a:r>
              <a:rPr lang="en-US" b="1" dirty="0">
                <a:latin typeface="Alegreya" pitchFamily="2" charset="0"/>
              </a:rPr>
              <a:t>6-week course</a:t>
            </a:r>
            <a:endParaRPr lang="en-US" dirty="0">
              <a:latin typeface="Alegreya" pitchFamily="2" charset="0"/>
            </a:endParaRPr>
          </a:p>
          <a:p>
            <a:r>
              <a:rPr lang="en-US" b="1" dirty="0">
                <a:latin typeface="Alegreya" pitchFamily="2" charset="0"/>
              </a:rPr>
              <a:t>	Thursdays at 7:30pm</a:t>
            </a:r>
            <a:endParaRPr lang="en-US" dirty="0">
              <a:latin typeface="Alegreya" pitchFamily="2" charset="0"/>
            </a:endParaRPr>
          </a:p>
          <a:p>
            <a:r>
              <a:rPr lang="en-US" b="1" dirty="0">
                <a:latin typeface="Alegreya" pitchFamily="2" charset="0"/>
              </a:rPr>
              <a:t>	Beginning Thursday 18</a:t>
            </a:r>
            <a:r>
              <a:rPr lang="en-US" b="1" baseline="30000" dirty="0">
                <a:latin typeface="Alegreya" pitchFamily="2" charset="0"/>
              </a:rPr>
              <a:t>th</a:t>
            </a:r>
            <a:r>
              <a:rPr lang="en-US" b="1" dirty="0">
                <a:latin typeface="Alegreya" pitchFamily="2" charset="0"/>
              </a:rPr>
              <a:t> September</a:t>
            </a:r>
            <a:endParaRPr lang="en-US" dirty="0">
              <a:latin typeface="Alegreya" pitchFamily="2" charset="0"/>
            </a:endParaRPr>
          </a:p>
          <a:p>
            <a:r>
              <a:rPr lang="en-US" dirty="0"/>
              <a:t> </a:t>
            </a:r>
          </a:p>
          <a:p>
            <a:endParaRPr lang="en-US" i="1" dirty="0">
              <a:latin typeface="Montserrat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4AA288-97B4-F73E-10F0-9002315E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173" y="354012"/>
            <a:ext cx="2523083" cy="2492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53DF4-3594-D0E7-0357-5C2B2FDDE32D}"/>
              </a:ext>
            </a:extLst>
          </p:cNvPr>
          <p:cNvSpPr txBox="1"/>
          <p:nvPr/>
        </p:nvSpPr>
        <p:spPr>
          <a:xfrm>
            <a:off x="4463940" y="-1526559"/>
            <a:ext cx="9134590" cy="127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Alegreya" pitchFamily="2" charset="0"/>
            </a:endParaRPr>
          </a:p>
        </p:txBody>
      </p:sp>
      <p:pic>
        <p:nvPicPr>
          <p:cNvPr id="7" name="Picture 6" descr="A stained glass window with a person holding a globe&#10;&#10;AI-generated content may be incorrect.">
            <a:extLst>
              <a:ext uri="{FF2B5EF4-FFF2-40B4-BE49-F238E27FC236}">
                <a16:creationId xmlns:a16="http://schemas.microsoft.com/office/drawing/2014/main" id="{A56FA94C-714E-4611-186A-04E9F0164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35" y="504182"/>
            <a:ext cx="2552441" cy="4984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58DE7-B159-58E0-123B-844044B93379}"/>
              </a:ext>
            </a:extLst>
          </p:cNvPr>
          <p:cNvSpPr txBox="1"/>
          <p:nvPr/>
        </p:nvSpPr>
        <p:spPr>
          <a:xfrm>
            <a:off x="3550420" y="597793"/>
            <a:ext cx="5214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egreya Black" pitchFamily="2" charset="0"/>
              </a:rPr>
              <a:t>The love of learning and the desire for God</a:t>
            </a:r>
          </a:p>
          <a:p>
            <a:endParaRPr lang="en-US" sz="4000" dirty="0">
              <a:latin typeface="Alegreya Black" pitchFamily="2" charset="0"/>
            </a:endParaRPr>
          </a:p>
          <a:p>
            <a:r>
              <a:rPr lang="en-US" sz="2800" i="1" dirty="0">
                <a:latin typeface="Alegreya ExtraBold" pitchFamily="2" charset="0"/>
              </a:rPr>
              <a:t>The Rule of Benedict as a guide </a:t>
            </a:r>
          </a:p>
          <a:p>
            <a:r>
              <a:rPr lang="en-US" sz="2800" i="1" dirty="0">
                <a:latin typeface="Alegreya ExtraBold" pitchFamily="2" charset="0"/>
              </a:rPr>
              <a:t>for parish and community life</a:t>
            </a:r>
          </a:p>
          <a:p>
            <a:endParaRPr lang="en-US" sz="4000" dirty="0">
              <a:latin typeface="Alegreya Black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463BF-B76B-91B9-3F2E-5996BD6C2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985" y="5510419"/>
            <a:ext cx="1150271" cy="115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FEFF5-8243-29FD-183A-9011011D2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936" y="5625591"/>
            <a:ext cx="1060862" cy="10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Alegreya</vt:lpstr>
      <vt:lpstr>Alegreya Black</vt:lpstr>
      <vt:lpstr>Alegreya ExtraBold</vt:lpstr>
      <vt:lpstr>Aptos</vt:lpstr>
      <vt:lpstr>Aptos Display</vt:lpstr>
      <vt:lpstr>Arial</vt:lpstr>
      <vt:lpstr>Montserrat</vt:lpstr>
      <vt:lpstr>Office Theme</vt:lpstr>
      <vt:lpstr>For details         To register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 Hance</dc:creator>
  <cp:lastModifiedBy>Jacqui Hance</cp:lastModifiedBy>
  <cp:revision>1</cp:revision>
  <dcterms:created xsi:type="dcterms:W3CDTF">2025-07-09T15:46:05Z</dcterms:created>
  <dcterms:modified xsi:type="dcterms:W3CDTF">2025-09-03T14:10:16Z</dcterms:modified>
</cp:coreProperties>
</file>